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98" r:id="rId5"/>
    <p:sldId id="300" r:id="rId6"/>
    <p:sldId id="303" r:id="rId7"/>
    <p:sldId id="304" r:id="rId8"/>
    <p:sldId id="309" r:id="rId9"/>
    <p:sldId id="308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F9ED41-D78C-4A3A-AEBD-2334BDDC66C5}" v="38" dt="2024-03-20T22:46:42.854"/>
  </p1510:revLst>
</p1510:revInfo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62" d="100"/>
          <a:sy n="62" d="100"/>
        </p:scale>
        <p:origin x="148" y="56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4/17/2024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1754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80588" cy="68040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955" y="1964334"/>
            <a:ext cx="10244758" cy="1261295"/>
          </a:xfrm>
        </p:spPr>
        <p:txBody>
          <a:bodyPr/>
          <a:lstStyle/>
          <a:p>
            <a:r>
              <a:rPr lang="en-US" dirty="0"/>
              <a:t>Connecting Women Veterans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6955" y="3225629"/>
            <a:ext cx="10244758" cy="716217"/>
          </a:xfrm>
        </p:spPr>
        <p:txBody>
          <a:bodyPr/>
          <a:lstStyle/>
          <a:p>
            <a:r>
              <a:rPr lang="en-US" sz="3200" b="1" dirty="0"/>
              <a:t>Women Veterans Alliance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C1DE0A-7865-466B-B5D7-781C92357026}"/>
              </a:ext>
            </a:extLst>
          </p:cNvPr>
          <p:cNvSpPr txBox="1"/>
          <p:nvPr/>
        </p:nvSpPr>
        <p:spPr>
          <a:xfrm>
            <a:off x="9594497" y="3941846"/>
            <a:ext cx="2597216" cy="2571267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/>
            <a:r>
              <a:rPr lang="en-US" sz="1600" b="1" spc="140" dirty="0">
                <a:latin typeface="Arial Rounded MT Bold" panose="020F0704030504030204" pitchFamily="34" charset="0"/>
                <a:cs typeface="Arial" panose="020B0604020202020204" pitchFamily="34" charset="0"/>
              </a:rPr>
              <a:t>Melissa A. Washington</a:t>
            </a:r>
          </a:p>
          <a:p>
            <a:pPr algn="ctr"/>
            <a:r>
              <a:rPr lang="en-US" sz="1600" b="1" spc="140" dirty="0">
                <a:latin typeface="Arial Rounded MT Bold" panose="020F0704030504030204" pitchFamily="34" charset="0"/>
                <a:cs typeface="Arial" panose="020B0604020202020204" pitchFamily="34" charset="0"/>
              </a:rPr>
              <a:t>Navy Veteran</a:t>
            </a:r>
          </a:p>
          <a:p>
            <a:pPr algn="ctr"/>
            <a:r>
              <a:rPr lang="en-US" sz="1600" b="1" spc="140" dirty="0">
                <a:latin typeface="Arial Rounded MT Bold" panose="020F0704030504030204" pitchFamily="34" charset="0"/>
                <a:cs typeface="Arial" panose="020B0604020202020204" pitchFamily="34" charset="0"/>
              </a:rPr>
              <a:t>Women Veterans Engage</a:t>
            </a:r>
          </a:p>
          <a:p>
            <a:pPr algn="ctr"/>
            <a:r>
              <a:rPr lang="en-US" sz="1600" b="1" spc="140" dirty="0">
                <a:latin typeface="Arial Rounded MT Bold" panose="020F0704030504030204" pitchFamily="34" charset="0"/>
                <a:cs typeface="Arial" panose="020B0604020202020204" pitchFamily="34" charset="0"/>
              </a:rPr>
              <a:t>Women Veterans Giving</a:t>
            </a:r>
          </a:p>
          <a:p>
            <a:pPr algn="ctr"/>
            <a:r>
              <a:rPr lang="en-US" sz="1600" b="1" spc="140" dirty="0">
                <a:latin typeface="Arial Rounded MT Bold" panose="020F0704030504030204" pitchFamily="34" charset="0"/>
                <a:cs typeface="Arial" panose="020B0604020202020204" pitchFamily="34" charset="0"/>
              </a:rPr>
              <a:t>Women Veterans Magazine</a:t>
            </a:r>
          </a:p>
          <a:p>
            <a:pPr algn="ctr"/>
            <a:r>
              <a:rPr lang="en-US" sz="1600" b="1" spc="14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Veteran.Events</a:t>
            </a:r>
            <a:endParaRPr lang="en-US" sz="1600" b="1" spc="14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enter for Women Veterans Logo">
            <a:extLst>
              <a:ext uri="{FF2B5EF4-FFF2-40B4-BE49-F238E27FC236}">
                <a16:creationId xmlns:a16="http://schemas.microsoft.com/office/drawing/2014/main" id="{04FF2DEB-92A6-47F9-A713-9FC85090D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9230" y="242299"/>
            <a:ext cx="1479737" cy="147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97118-EDCB-4961-BFF6-7D523092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643676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Women Veterans Alliance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Center for Women Veterans Logo">
            <a:extLst>
              <a:ext uri="{FF2B5EF4-FFF2-40B4-BE49-F238E27FC236}">
                <a16:creationId xmlns:a16="http://schemas.microsoft.com/office/drawing/2014/main" id="{075D2849-1F76-4B44-94A7-62CCDB426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7398" y="260111"/>
            <a:ext cx="1275127" cy="127512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ACE980-04ED-B87F-64DC-59CF4CF37D0D}"/>
              </a:ext>
            </a:extLst>
          </p:cNvPr>
          <p:cNvSpPr txBox="1"/>
          <p:nvPr/>
        </p:nvSpPr>
        <p:spPr>
          <a:xfrm>
            <a:off x="2630184" y="1855071"/>
            <a:ext cx="7523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Started as a monthly meetup in Sacramento. Now serve women globally,</a:t>
            </a:r>
          </a:p>
          <a:p>
            <a:endParaRPr lang="en-US" dirty="0"/>
          </a:p>
          <a:p>
            <a:r>
              <a:rPr lang="en-US" dirty="0"/>
              <a:t>Directories: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Women Veteran Owned Businesses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Authors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Speaker</a:t>
            </a:r>
          </a:p>
          <a:p>
            <a:endParaRPr lang="en-US" dirty="0"/>
          </a:p>
          <a:p>
            <a:r>
              <a:rPr lang="en-US" dirty="0"/>
              <a:t>Partnership Department of Labor ENPP</a:t>
            </a:r>
          </a:p>
          <a:p>
            <a:endParaRPr lang="en-US" dirty="0"/>
          </a:p>
          <a:p>
            <a:r>
              <a:rPr lang="en-US" dirty="0"/>
              <a:t>Merchandise Store</a:t>
            </a:r>
          </a:p>
          <a:p>
            <a:endParaRPr lang="en-US" dirty="0"/>
          </a:p>
          <a:p>
            <a:r>
              <a:rPr lang="en-US" dirty="0"/>
              <a:t>Stay up to date and get on our email list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0DEE9-F633-447A-8F74-1D15FE3CFE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257307" y="6441580"/>
            <a:ext cx="992521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Add a 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Women Veterans National Partners and Stakeholders Meeting				April  2024</a:t>
            </a:r>
            <a:endParaRPr lang="en-US" sz="1100" b="1" kern="120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 descr="Page Number">
            <a:extLst>
              <a:ext uri="{FF2B5EF4-FFF2-40B4-BE49-F238E27FC236}">
                <a16:creationId xmlns:a16="http://schemas.microsoft.com/office/drawing/2014/main" id="{F4656ACA-48FA-4841-92DD-6EFAF9D1EBF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0432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9B51A1E-902D-48AF-9020-955120F399B6}" type="slidenum">
              <a:rPr lang="en-US" sz="1400" b="1" noProof="0">
                <a:latin typeface="+mn-lt"/>
              </a:rPr>
              <a:pPr algn="r">
                <a:spcAft>
                  <a:spcPts val="600"/>
                </a:spcAft>
              </a:pPr>
              <a:t>2</a:t>
            </a:fld>
            <a:endParaRPr lang="en-US" sz="1400" b="1" noProof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291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97118-EDCB-4961-BFF6-7D523092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Women Veterans Giving 501c3</a:t>
            </a:r>
          </a:p>
        </p:txBody>
      </p:sp>
      <p:pic>
        <p:nvPicPr>
          <p:cNvPr id="7" name="Content Placeholder 6" descr="Center for Women Veterans Logo">
            <a:extLst>
              <a:ext uri="{FF2B5EF4-FFF2-40B4-BE49-F238E27FC236}">
                <a16:creationId xmlns:a16="http://schemas.microsoft.com/office/drawing/2014/main" id="{075D2849-1F76-4B44-94A7-62CCDB426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7398" y="260111"/>
            <a:ext cx="1275127" cy="127512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FFE65A-D117-ABB5-A1AC-12A72D33C90A}"/>
              </a:ext>
            </a:extLst>
          </p:cNvPr>
          <p:cNvSpPr txBox="1"/>
          <p:nvPr/>
        </p:nvSpPr>
        <p:spPr>
          <a:xfrm>
            <a:off x="2111339" y="2280863"/>
            <a:ext cx="8933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connect, empower, and cultivate growth of professional women veterans.</a:t>
            </a:r>
          </a:p>
          <a:p>
            <a:endParaRPr lang="en-US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Melissa Washington Small Business Award- Quarterly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Partnership with Thrive Causemetics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Fiscal Agent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0DEE9-F633-447A-8F74-1D15FE3CFE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257307" y="6441580"/>
            <a:ext cx="992521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Add a 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Women Veterans National Partners and Stakeholders Meeting				April 2024</a:t>
            </a:r>
            <a:endParaRPr lang="en-US" sz="1100" b="1" kern="120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 descr="Page Number">
            <a:extLst>
              <a:ext uri="{FF2B5EF4-FFF2-40B4-BE49-F238E27FC236}">
                <a16:creationId xmlns:a16="http://schemas.microsoft.com/office/drawing/2014/main" id="{F4656ACA-48FA-4841-92DD-6EFAF9D1EBF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0432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9B51A1E-902D-48AF-9020-955120F399B6}" type="slidenum">
              <a:rPr lang="en-US" sz="1400" b="1" noProof="0">
                <a:latin typeface="+mn-lt"/>
              </a:rPr>
              <a:pPr algn="r">
                <a:spcAft>
                  <a:spcPts val="600"/>
                </a:spcAft>
              </a:pPr>
              <a:t>3</a:t>
            </a:fld>
            <a:endParaRPr lang="en-US" sz="1400" b="1" noProof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890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97118-EDCB-4961-BFF6-7D523092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7012113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Veteran Events</a:t>
            </a:r>
          </a:p>
        </p:txBody>
      </p:sp>
      <p:pic>
        <p:nvPicPr>
          <p:cNvPr id="7" name="Content Placeholder 6" descr="Center for Women Veterans Logo">
            <a:extLst>
              <a:ext uri="{FF2B5EF4-FFF2-40B4-BE49-F238E27FC236}">
                <a16:creationId xmlns:a16="http://schemas.microsoft.com/office/drawing/2014/main" id="{075D2849-1F76-4B44-94A7-62CCDB426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7398" y="260111"/>
            <a:ext cx="1275127" cy="127512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208672-DE30-E727-E24D-5735F651B015}"/>
              </a:ext>
            </a:extLst>
          </p:cNvPr>
          <p:cNvSpPr txBox="1"/>
          <p:nvPr/>
        </p:nvSpPr>
        <p:spPr>
          <a:xfrm>
            <a:off x="2630184" y="2368193"/>
            <a:ext cx="7277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event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Women Veterans Conference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Speaker Directory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0DEE9-F633-447A-8F74-1D15FE3CFE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257307" y="6441580"/>
            <a:ext cx="992521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Add a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Center for Women Veterans National Partners and Stakeholders Meeting				April 2024	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 descr="Page Number">
            <a:extLst>
              <a:ext uri="{FF2B5EF4-FFF2-40B4-BE49-F238E27FC236}">
                <a16:creationId xmlns:a16="http://schemas.microsoft.com/office/drawing/2014/main" id="{F4656ACA-48FA-4841-92DD-6EFAF9D1EBF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0432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8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97118-EDCB-4961-BFF6-7D523092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Magazine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Center for Women Veterans Logo">
            <a:extLst>
              <a:ext uri="{FF2B5EF4-FFF2-40B4-BE49-F238E27FC236}">
                <a16:creationId xmlns:a16="http://schemas.microsoft.com/office/drawing/2014/main" id="{075D2849-1F76-4B44-94A7-62CCDB426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7398" y="260111"/>
            <a:ext cx="1275127" cy="1275127"/>
          </a:xfrm>
        </p:spPr>
      </p:pic>
      <p:grpSp>
        <p:nvGrpSpPr>
          <p:cNvPr id="13" name="Group 12" descr="Women Veteran Magazines">
            <a:extLst>
              <a:ext uri="{FF2B5EF4-FFF2-40B4-BE49-F238E27FC236}">
                <a16:creationId xmlns:a16="http://schemas.microsoft.com/office/drawing/2014/main" id="{171A42A3-7461-442D-D81B-354F736E1265}"/>
              </a:ext>
            </a:extLst>
          </p:cNvPr>
          <p:cNvGrpSpPr/>
          <p:nvPr/>
        </p:nvGrpSpPr>
        <p:grpSpPr>
          <a:xfrm>
            <a:off x="810107" y="2168254"/>
            <a:ext cx="9958732" cy="4112232"/>
            <a:chOff x="662961" y="2278053"/>
            <a:chExt cx="9958732" cy="4112232"/>
          </a:xfrm>
        </p:grpSpPr>
        <p:pic>
          <p:nvPicPr>
            <p:cNvPr id="8" name="Picture 8" descr="Women Veterans Magazine Texas Edition">
              <a:extLst>
                <a:ext uri="{FF2B5EF4-FFF2-40B4-BE49-F238E27FC236}">
                  <a16:creationId xmlns:a16="http://schemas.microsoft.com/office/drawing/2014/main" id="{B1748CD2-E188-D34E-FA72-B6D739E254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61" y="2373089"/>
              <a:ext cx="3027776" cy="4017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Women Veterans Magazine - CA Edition">
              <a:extLst>
                <a:ext uri="{FF2B5EF4-FFF2-40B4-BE49-F238E27FC236}">
                  <a16:creationId xmlns:a16="http://schemas.microsoft.com/office/drawing/2014/main" id="{761811E9-0E73-2C96-E139-D2EED1CDF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5911" y="2278053"/>
              <a:ext cx="3135782" cy="4058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2" descr="WVM Pennsylvania Edition">
            <a:extLst>
              <a:ext uri="{FF2B5EF4-FFF2-40B4-BE49-F238E27FC236}">
                <a16:creationId xmlns:a16="http://schemas.microsoft.com/office/drawing/2014/main" id="{B1C84FB4-9BD6-E594-D361-0F0DD7796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900" y="1560700"/>
            <a:ext cx="3731749" cy="482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0DEE9-F633-447A-8F74-1D15FE3CFE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257307" y="6441580"/>
            <a:ext cx="992521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Add a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Center for Women Veterans National Partners and Stakeholders Meeting				April 2024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 descr="Page Number">
            <a:extLst>
              <a:ext uri="{FF2B5EF4-FFF2-40B4-BE49-F238E27FC236}">
                <a16:creationId xmlns:a16="http://schemas.microsoft.com/office/drawing/2014/main" id="{F4656ACA-48FA-4841-92DD-6EFAF9D1EBF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0432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901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97118-EDCB-4961-BFF6-7D523092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4538"/>
            <a:ext cx="6909372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Engage</a:t>
            </a:r>
          </a:p>
        </p:txBody>
      </p:sp>
      <p:pic>
        <p:nvPicPr>
          <p:cNvPr id="7" name="Content Placeholder 6" descr="Center for Women Veterans Logo">
            <a:extLst>
              <a:ext uri="{FF2B5EF4-FFF2-40B4-BE49-F238E27FC236}">
                <a16:creationId xmlns:a16="http://schemas.microsoft.com/office/drawing/2014/main" id="{075D2849-1F76-4B44-94A7-62CCDB426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7398" y="260111"/>
            <a:ext cx="1275127" cy="1275127"/>
          </a:xfrm>
        </p:spPr>
      </p:pic>
      <p:grpSp>
        <p:nvGrpSpPr>
          <p:cNvPr id="6" name="Group 5" descr="Women Veterans Engage">
            <a:extLst>
              <a:ext uri="{FF2B5EF4-FFF2-40B4-BE49-F238E27FC236}">
                <a16:creationId xmlns:a16="http://schemas.microsoft.com/office/drawing/2014/main" id="{AD97EB5D-FFE5-2EEE-43EE-E8A69DE3B1B9}"/>
              </a:ext>
            </a:extLst>
          </p:cNvPr>
          <p:cNvGrpSpPr/>
          <p:nvPr/>
        </p:nvGrpSpPr>
        <p:grpSpPr>
          <a:xfrm>
            <a:off x="1354506" y="1722026"/>
            <a:ext cx="9482984" cy="4664051"/>
            <a:chOff x="1268167" y="1880644"/>
            <a:chExt cx="9482984" cy="4664051"/>
          </a:xfrm>
        </p:grpSpPr>
        <p:pic>
          <p:nvPicPr>
            <p:cNvPr id="8" name="Picture 4" descr="Partners 2024 1 - Women Veterans Engage">
              <a:extLst>
                <a:ext uri="{FF2B5EF4-FFF2-40B4-BE49-F238E27FC236}">
                  <a16:creationId xmlns:a16="http://schemas.microsoft.com/office/drawing/2014/main" id="{153C8D05-6F7D-3EAC-896F-30AE2D461D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975" y="1994725"/>
              <a:ext cx="4185176" cy="4185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Map updated 3.6 - Women Veterans Engage">
              <a:extLst>
                <a:ext uri="{FF2B5EF4-FFF2-40B4-BE49-F238E27FC236}">
                  <a16:creationId xmlns:a16="http://schemas.microsoft.com/office/drawing/2014/main" id="{87F42E4F-C97A-3C8A-102A-634D444DA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816" y="3826765"/>
              <a:ext cx="3305470" cy="2717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Speakers Topics 24 1 - Women Veterans Engage">
              <a:extLst>
                <a:ext uri="{FF2B5EF4-FFF2-40B4-BE49-F238E27FC236}">
                  <a16:creationId xmlns:a16="http://schemas.microsoft.com/office/drawing/2014/main" id="{A907F9C1-E24C-5EE4-6913-608AB4109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167" y="1880644"/>
              <a:ext cx="4029641" cy="1779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0DEE9-F633-447A-8F74-1D15FE3CFE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257307" y="6441580"/>
            <a:ext cx="992521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Add a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Center for Women Veterans National Partners and Stakeholders Meeting				April 2024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 descr="Page Number">
            <a:extLst>
              <a:ext uri="{FF2B5EF4-FFF2-40B4-BE49-F238E27FC236}">
                <a16:creationId xmlns:a16="http://schemas.microsoft.com/office/drawing/2014/main" id="{F4656ACA-48FA-4841-92DD-6EFAF9D1EBF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0432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19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4649"/>
            <a:ext cx="12192000" cy="6804025"/>
          </a:xfr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9100" y="3050123"/>
            <a:ext cx="3733800" cy="101368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9100" y="421777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Melissa A. Washington</a:t>
            </a:r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1668" y="4286243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29100" y="4688551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530.830.1915</a:t>
            </a:r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8094" y="4688551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29100" y="5159323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sz="1200" dirty="0"/>
              <a:t>melissa@womenveteransallaince.com</a:t>
            </a:r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58094" y="5242340"/>
            <a:ext cx="218900" cy="2189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29100" y="5661768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Women Veterans Alliance</a:t>
            </a:r>
          </a:p>
        </p:txBody>
      </p:sp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45151" y="5697775"/>
            <a:ext cx="244786" cy="24478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z="1400" b="1" smtClean="0"/>
              <a:pPr/>
              <a:t>7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90D0D0-7C1D-47FF-A2F0-9937AA567A3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Bright business presentation</Template>
  <TotalTime>1883</TotalTime>
  <Words>222</Words>
  <Application>Microsoft Office PowerPoint</Application>
  <PresentationFormat>Widescreen</PresentationFormat>
  <Paragraphs>55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Rounded MT Bold</vt:lpstr>
      <vt:lpstr>Calibri</vt:lpstr>
      <vt:lpstr>Candara</vt:lpstr>
      <vt:lpstr>Corbel</vt:lpstr>
      <vt:lpstr>Times New Roman</vt:lpstr>
      <vt:lpstr>Office Theme</vt:lpstr>
      <vt:lpstr>Connecting Women Veterans</vt:lpstr>
      <vt:lpstr>Women Veterans Alliance</vt:lpstr>
      <vt:lpstr>Women Veterans Giving 501c3</vt:lpstr>
      <vt:lpstr>Veteran Events</vt:lpstr>
      <vt:lpstr>Magazine</vt:lpstr>
      <vt:lpstr>Engage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Terry, Michelle</dc:creator>
  <cp:lastModifiedBy>Terry, Michelle</cp:lastModifiedBy>
  <cp:revision>20</cp:revision>
  <dcterms:created xsi:type="dcterms:W3CDTF">2021-03-02T13:52:24Z</dcterms:created>
  <dcterms:modified xsi:type="dcterms:W3CDTF">2024-04-17T16:16:25Z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