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677" r:id="rId3"/>
  </p:sldMasterIdLst>
  <p:notesMasterIdLst>
    <p:notesMasterId r:id="rId11"/>
  </p:notesMasterIdLst>
  <p:sldIdLst>
    <p:sldId id="268" r:id="rId4"/>
    <p:sldId id="262" r:id="rId5"/>
    <p:sldId id="263" r:id="rId6"/>
    <p:sldId id="285" r:id="rId7"/>
    <p:sldId id="286" r:id="rId8"/>
    <p:sldId id="274" r:id="rId9"/>
    <p:sldId id="28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1203EF1D-8537-DB44-8C3D-53494B944306}">
          <p14:sldIdLst>
            <p14:sldId id="268"/>
            <p14:sldId id="262"/>
            <p14:sldId id="263"/>
            <p14:sldId id="285"/>
            <p14:sldId id="286"/>
            <p14:sldId id="274"/>
            <p14:sldId id="283"/>
          </p14:sldIdLst>
        </p14:section>
        <p14:section name="508 Compliance Notes" id="{411810CB-7936-D742-B184-5C3424DB8AC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F3CF45"/>
    <a:srgbClr val="BAC0DC"/>
    <a:srgbClr val="0081A1"/>
    <a:srgbClr val="69A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 snapToObjects="1">
      <p:cViewPr varScale="1">
        <p:scale>
          <a:sx n="50" d="100"/>
          <a:sy n="50" d="100"/>
        </p:scale>
        <p:origin x="32" y="200"/>
      </p:cViewPr>
      <p:guideLst/>
    </p:cSldViewPr>
  </p:slideViewPr>
  <p:outlineViewPr>
    <p:cViewPr>
      <p:scale>
        <a:sx n="33" d="100"/>
        <a:sy n="33" d="100"/>
      </p:scale>
      <p:origin x="0" y="-4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0CDF31-2478-1942-B990-711F3EFCB02E}" type="datetimeFigureOut"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40C498-10F1-064C-8AEC-C283B6FD8B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0C498-10F1-064C-8AEC-C283B6FD8B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343286" cy="779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409253"/>
            <a:ext cx="11343286" cy="43924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77626-2AF6-6642-8205-6AC0FD8F2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688" y="5791200"/>
            <a:ext cx="11342687" cy="377825"/>
          </a:xfrm>
        </p:spPr>
        <p:txBody>
          <a:bodyPr>
            <a:noAutofit/>
          </a:bodyPr>
          <a:lstStyle>
            <a:lvl1pPr marL="0" indent="0">
              <a:buNone/>
              <a:defRPr sz="1000" i="1"/>
            </a:lvl1pPr>
            <a:lvl2pPr marL="287338" indent="0">
              <a:buNone/>
              <a:defRPr sz="1000" i="1"/>
            </a:lvl2pPr>
            <a:lvl3pPr marL="565150" indent="0">
              <a:buNone/>
              <a:defRPr sz="1000" i="1"/>
            </a:lvl3pPr>
            <a:lvl4pPr marL="820737" indent="0">
              <a:buNone/>
              <a:defRPr sz="1000" i="1"/>
            </a:lvl4pPr>
            <a:lvl5pPr marL="1044575" indent="0">
              <a:buNone/>
              <a:defRPr sz="10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87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330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040" y="344245"/>
            <a:ext cx="7018335" cy="54574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4161827"/>
            <a:ext cx="3932237" cy="16398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F1800DF-4D39-9E44-990A-B99706C7BF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89" y="5801710"/>
            <a:ext cx="11350686" cy="367315"/>
          </a:xfrm>
        </p:spPr>
        <p:txBody>
          <a:bodyPr>
            <a:noAutofit/>
          </a:bodyPr>
          <a:lstStyle>
            <a:lvl1pPr marL="0" indent="0">
              <a:buNone/>
              <a:defRPr sz="1000" i="1"/>
            </a:lvl1pPr>
            <a:lvl2pPr marL="287338" indent="0">
              <a:buNone/>
              <a:defRPr sz="1000" i="1"/>
            </a:lvl2pPr>
            <a:lvl3pPr marL="565150" indent="0">
              <a:buNone/>
              <a:defRPr sz="1000" i="1"/>
            </a:lvl3pPr>
            <a:lvl4pPr marL="820737" indent="0">
              <a:buNone/>
              <a:defRPr sz="1000" i="1"/>
            </a:lvl4pPr>
            <a:lvl5pPr marL="1044575" indent="0">
              <a:buNone/>
              <a:defRPr sz="10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F2789D-2275-0841-93A9-713ED4C5B4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688" y="2113341"/>
            <a:ext cx="1898650" cy="1898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901F6-1923-0943-9E01-E4286D2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3042" y="457201"/>
            <a:ext cx="7018334" cy="53445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6633-FBEF-9041-AFB4-D328996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FADA8D-6A86-8249-ADEA-796716BB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9A328A-5C98-EA44-8A4A-2D0BFCA4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0907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3D8C27E-1457-994F-89A6-2A59DD5A9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89" y="5801710"/>
            <a:ext cx="11350686" cy="367315"/>
          </a:xfrm>
        </p:spPr>
        <p:txBody>
          <a:bodyPr>
            <a:noAutofit/>
          </a:bodyPr>
          <a:lstStyle>
            <a:lvl1pPr marL="0" indent="0">
              <a:buNone/>
              <a:defRPr sz="1000" i="1"/>
            </a:lvl1pPr>
            <a:lvl2pPr marL="287338" indent="0">
              <a:buNone/>
              <a:defRPr sz="1000" i="1"/>
            </a:lvl2pPr>
            <a:lvl3pPr marL="565150" indent="0">
              <a:buNone/>
              <a:defRPr sz="1000" i="1"/>
            </a:lvl3pPr>
            <a:lvl4pPr marL="820737" indent="0">
              <a:buNone/>
              <a:defRPr sz="1000" i="1"/>
            </a:lvl4pPr>
            <a:lvl5pPr marL="1044575" indent="0">
              <a:buNone/>
              <a:defRPr sz="10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5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9B09-139D-3145-AC38-68178CB5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DD420-68C1-5742-9FC4-95AA7252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E81BB5-D652-8848-BCA8-2B43EC46B1B4}"/>
              </a:ext>
            </a:extLst>
          </p:cNvPr>
          <p:cNvSpPr txBox="1">
            <a:spLocks/>
          </p:cNvSpPr>
          <p:nvPr userDrawn="1"/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5C32-6ADC-9E48-A224-3D95351A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F51CB-BB9A-024E-8ED7-49D898E6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F9BC04-7BCA-1749-A023-B008678BF3B1}"/>
              </a:ext>
            </a:extLst>
          </p:cNvPr>
          <p:cNvSpPr txBox="1">
            <a:spLocks/>
          </p:cNvSpPr>
          <p:nvPr userDrawn="1"/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7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00A0-884A-9F4D-89BD-67F67029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05BC-9D79-6A41-A802-58839E291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37268-FFB2-8348-9346-5C7796BCD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E056F4-D286-4144-A18F-6BA6E1D0118A}"/>
              </a:ext>
            </a:extLst>
          </p:cNvPr>
          <p:cNvSpPr txBox="1">
            <a:spLocks/>
          </p:cNvSpPr>
          <p:nvPr userDrawn="1"/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2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CBB2-3458-E941-B4E7-48286703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A316F-20F5-E74C-AD1D-260BE2F0C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EAD8F-C61B-8449-AED2-09607D46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92F90-7622-2744-90D6-5C5DA2215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A1517-0DBA-2543-8F60-CA94D59AC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AFF7EF-ACDA-4C4B-B256-02E93738E54B}"/>
              </a:ext>
            </a:extLst>
          </p:cNvPr>
          <p:cNvSpPr txBox="1">
            <a:spLocks/>
          </p:cNvSpPr>
          <p:nvPr userDrawn="1"/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9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DDEB-DDB9-9D4F-82D7-9FC666D1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E102-655F-3F41-9898-AAB7ADC24B26}"/>
              </a:ext>
            </a:extLst>
          </p:cNvPr>
          <p:cNvSpPr txBox="1">
            <a:spLocks/>
          </p:cNvSpPr>
          <p:nvPr userDrawn="1"/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6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DBE61E-120C-0740-A689-B26478FE4BA1}"/>
              </a:ext>
            </a:extLst>
          </p:cNvPr>
          <p:cNvSpPr txBox="1">
            <a:spLocks/>
          </p:cNvSpPr>
          <p:nvPr userDrawn="1"/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0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A97C-F6E8-ED48-8022-77A01FE5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FB82-9E75-1943-9D81-65253BCC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B597C-3DA9-4A42-ADE3-28576787B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E4C705-B360-EB46-9CF3-2F1C452B7C20}"/>
              </a:ext>
            </a:extLst>
          </p:cNvPr>
          <p:cNvSpPr txBox="1">
            <a:spLocks/>
          </p:cNvSpPr>
          <p:nvPr userDrawn="1"/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0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2BBC-5CAD-8A4A-A2D0-F49A6888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B84D2-9E38-8248-B669-C8BC5AA85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99EC2-0372-6A46-8E44-5E0270ACE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DE2B4D-E7B0-C145-B19A-587C8AB17B53}"/>
              </a:ext>
            </a:extLst>
          </p:cNvPr>
          <p:cNvSpPr txBox="1">
            <a:spLocks/>
          </p:cNvSpPr>
          <p:nvPr userDrawn="1"/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363834" cy="779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409252"/>
            <a:ext cx="5675376" cy="43924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D0D2A9-F888-4441-BCF4-EDA97F2E0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700" y="1417638"/>
            <a:ext cx="5956300" cy="46751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0531F95-2EBD-5846-9317-806CE3B1EE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89" y="5801710"/>
            <a:ext cx="5815012" cy="367315"/>
          </a:xfrm>
        </p:spPr>
        <p:txBody>
          <a:bodyPr>
            <a:noAutofit/>
          </a:bodyPr>
          <a:lstStyle>
            <a:lvl1pPr marL="0" indent="0">
              <a:buNone/>
              <a:defRPr sz="1000" i="1"/>
            </a:lvl1pPr>
            <a:lvl2pPr marL="287338" indent="0">
              <a:buNone/>
              <a:defRPr sz="1000" i="1"/>
            </a:lvl2pPr>
            <a:lvl3pPr marL="565150" indent="0">
              <a:buNone/>
              <a:defRPr sz="1000" i="1"/>
            </a:lvl3pPr>
            <a:lvl4pPr marL="820737" indent="0">
              <a:buNone/>
              <a:defRPr sz="1000" i="1"/>
            </a:lvl4pPr>
            <a:lvl5pPr marL="1044575" indent="0">
              <a:buNone/>
              <a:defRPr sz="10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704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7CF74-7831-EE49-B992-D8C66F8FBACE}"/>
              </a:ext>
            </a:extLst>
          </p:cNvPr>
          <p:cNvSpPr/>
          <p:nvPr userDrawn="1"/>
        </p:nvSpPr>
        <p:spPr>
          <a:xfrm>
            <a:off x="495514" y="-1"/>
            <a:ext cx="10719478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3B1F5E-9310-044C-B51E-81DD94F465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196" y="1810853"/>
            <a:ext cx="914141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82FCCA5-75E4-FD42-9438-F05CD2E8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821" y="4564063"/>
            <a:ext cx="9141410" cy="9330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32A21-F67B-A24D-8B93-4ECF575BE842}"/>
              </a:ext>
            </a:extLst>
          </p:cNvPr>
          <p:cNvSpPr/>
          <p:nvPr userDrawn="1"/>
        </p:nvSpPr>
        <p:spPr>
          <a:xfrm>
            <a:off x="0" y="-2"/>
            <a:ext cx="42256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EF8C9-5755-334E-935A-8BC3ED5D4E22}"/>
              </a:ext>
            </a:extLst>
          </p:cNvPr>
          <p:cNvSpPr/>
          <p:nvPr userDrawn="1"/>
        </p:nvSpPr>
        <p:spPr>
          <a:xfrm>
            <a:off x="11287946" y="-1"/>
            <a:ext cx="906162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B9A536A-FA5F-B843-8184-820E5EA46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557" y="450011"/>
            <a:ext cx="3273512" cy="7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9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F1392A-3EBC-774E-81BE-21BE277C38E0}"/>
              </a:ext>
            </a:extLst>
          </p:cNvPr>
          <p:cNvSpPr/>
          <p:nvPr userDrawn="1"/>
        </p:nvSpPr>
        <p:spPr>
          <a:xfrm>
            <a:off x="0" y="-2"/>
            <a:ext cx="1093468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C3424A-0F43-9242-B97B-08B7C195BD4F}"/>
              </a:ext>
            </a:extLst>
          </p:cNvPr>
          <p:cNvSpPr/>
          <p:nvPr userDrawn="1"/>
        </p:nvSpPr>
        <p:spPr>
          <a:xfrm>
            <a:off x="11287946" y="-1"/>
            <a:ext cx="906162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1C856B0-2A77-3341-AFB7-5493DEE1F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557" y="450011"/>
            <a:ext cx="3273512" cy="7346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B6E125-FBD8-224A-B7C5-CEBB584C2027}"/>
              </a:ext>
            </a:extLst>
          </p:cNvPr>
          <p:cNvSpPr/>
          <p:nvPr userDrawn="1"/>
        </p:nvSpPr>
        <p:spPr>
          <a:xfrm>
            <a:off x="11007634" y="-1"/>
            <a:ext cx="207358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78CE8F-69FE-4A44-9546-C464EBBEE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196" y="1810853"/>
            <a:ext cx="914141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F0926F-4E7B-9544-B603-965AD074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821" y="4564063"/>
            <a:ext cx="9141410" cy="9330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15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3424A-0F43-9242-B97B-08B7C195BD4F}"/>
              </a:ext>
            </a:extLst>
          </p:cNvPr>
          <p:cNvSpPr/>
          <p:nvPr userDrawn="1"/>
        </p:nvSpPr>
        <p:spPr>
          <a:xfrm>
            <a:off x="613838" y="-1"/>
            <a:ext cx="11580270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VA seal and logo">
            <a:extLst>
              <a:ext uri="{FF2B5EF4-FFF2-40B4-BE49-F238E27FC236}">
                <a16:creationId xmlns:a16="http://schemas.microsoft.com/office/drawing/2014/main" id="{1901EC56-F77A-3447-9062-09D8BDDF6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6" y="450010"/>
            <a:ext cx="3266101" cy="7346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F1392A-3EBC-774E-81BE-21BE277C38E0}"/>
              </a:ext>
            </a:extLst>
          </p:cNvPr>
          <p:cNvSpPr/>
          <p:nvPr userDrawn="1"/>
        </p:nvSpPr>
        <p:spPr>
          <a:xfrm>
            <a:off x="0" y="-2"/>
            <a:ext cx="207358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6E125-FBD8-224A-B7C5-CEBB584C2027}"/>
              </a:ext>
            </a:extLst>
          </p:cNvPr>
          <p:cNvSpPr/>
          <p:nvPr userDrawn="1"/>
        </p:nvSpPr>
        <p:spPr>
          <a:xfrm>
            <a:off x="306919" y="-1"/>
            <a:ext cx="207358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78CE8F-69FE-4A44-9546-C464EBBEE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196" y="1810853"/>
            <a:ext cx="914141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F0926F-4E7B-9544-B603-965AD074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821" y="4564063"/>
            <a:ext cx="9141410" cy="9330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51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F1392A-3EBC-774E-81BE-21BE277C38E0}"/>
              </a:ext>
            </a:extLst>
          </p:cNvPr>
          <p:cNvSpPr/>
          <p:nvPr userDrawn="1"/>
        </p:nvSpPr>
        <p:spPr>
          <a:xfrm>
            <a:off x="0" y="-2"/>
            <a:ext cx="207358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6E125-FBD8-224A-B7C5-CEBB584C2027}"/>
              </a:ext>
            </a:extLst>
          </p:cNvPr>
          <p:cNvSpPr/>
          <p:nvPr userDrawn="1"/>
        </p:nvSpPr>
        <p:spPr>
          <a:xfrm>
            <a:off x="306919" y="-1"/>
            <a:ext cx="207358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78CE8F-69FE-4A44-9546-C464EBBEE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196" y="1810853"/>
            <a:ext cx="914141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F0926F-4E7B-9544-B603-965AD074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821" y="4564063"/>
            <a:ext cx="9141410" cy="9330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20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8BC083-DF63-B445-8C25-FE3239C49412}"/>
              </a:ext>
            </a:extLst>
          </p:cNvPr>
          <p:cNvSpPr/>
          <p:nvPr userDrawn="1"/>
        </p:nvSpPr>
        <p:spPr>
          <a:xfrm>
            <a:off x="11287946" y="-1"/>
            <a:ext cx="906162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7494" y="1196030"/>
            <a:ext cx="7721841" cy="2852737"/>
          </a:xfrm>
        </p:spPr>
        <p:txBody>
          <a:bodyPr anchor="b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494" y="4075756"/>
            <a:ext cx="7721841" cy="73557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39CBA8-B3D1-5D45-A63E-30312CD42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6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923" y="1196030"/>
            <a:ext cx="7721841" cy="2852737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19" y="4075756"/>
            <a:ext cx="7721841" cy="7355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39CBA8-B3D1-5D45-A63E-30312CD42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4F4CB-5259-7944-AF9B-058B2BE3E4E7}"/>
              </a:ext>
            </a:extLst>
          </p:cNvPr>
          <p:cNvSpPr/>
          <p:nvPr userDrawn="1"/>
        </p:nvSpPr>
        <p:spPr>
          <a:xfrm>
            <a:off x="0" y="-2"/>
            <a:ext cx="42256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11384383" cy="779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05077"/>
            <a:ext cx="5401824" cy="39852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6560" y="1816416"/>
            <a:ext cx="5828448" cy="39852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4ACF82-9753-1A4F-82F3-0DE19AF85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89" y="5801711"/>
            <a:ext cx="11384318" cy="366044"/>
          </a:xfrm>
        </p:spPr>
        <p:txBody>
          <a:bodyPr>
            <a:noAutofit/>
          </a:bodyPr>
          <a:lstStyle>
            <a:lvl1pPr marL="0" indent="0">
              <a:buNone/>
              <a:defRPr sz="1000" i="1"/>
            </a:lvl1pPr>
            <a:lvl2pPr marL="287338" indent="0">
              <a:buNone/>
              <a:defRPr sz="1000" i="1"/>
            </a:lvl2pPr>
            <a:lvl3pPr marL="565150" indent="0">
              <a:buNone/>
              <a:defRPr sz="1000" i="1"/>
            </a:lvl3pPr>
            <a:lvl4pPr marL="820737" indent="0">
              <a:buNone/>
              <a:defRPr sz="1000" i="1"/>
            </a:lvl4pPr>
            <a:lvl5pPr marL="1044575" indent="0">
              <a:buNone/>
              <a:defRPr sz="10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02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D342-8FB4-D641-ADD6-F82A977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87B4-9641-B243-8366-4ABDBBD5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6A2E2B9-712C-D047-8D1E-48DF93726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688" y="5791200"/>
            <a:ext cx="11342687" cy="377825"/>
          </a:xfrm>
        </p:spPr>
        <p:txBody>
          <a:bodyPr>
            <a:noAutofit/>
          </a:bodyPr>
          <a:lstStyle>
            <a:lvl1pPr marL="0" indent="0">
              <a:buNone/>
              <a:defRPr sz="1000" i="1"/>
            </a:lvl1pPr>
            <a:lvl2pPr marL="287338" indent="0">
              <a:buNone/>
              <a:defRPr sz="1000" i="1"/>
            </a:lvl2pPr>
            <a:lvl3pPr marL="565150" indent="0">
              <a:buNone/>
              <a:defRPr sz="1000" i="1"/>
            </a:lvl3pPr>
            <a:lvl4pPr marL="820737" indent="0">
              <a:buNone/>
              <a:defRPr sz="1000" i="1"/>
            </a:lvl4pPr>
            <a:lvl5pPr marL="1044575" indent="0">
              <a:buNone/>
              <a:defRPr sz="10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57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B14CB7-87F0-DD49-AB18-AE0C21053A15}"/>
              </a:ext>
            </a:extLst>
          </p:cNvPr>
          <p:cNvSpPr/>
          <p:nvPr userDrawn="1"/>
        </p:nvSpPr>
        <p:spPr>
          <a:xfrm>
            <a:off x="495514" y="2206305"/>
            <a:ext cx="10719478" cy="46516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196" y="1810853"/>
            <a:ext cx="707791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196" y="4564063"/>
            <a:ext cx="7077919" cy="9330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3C4DC7-ECD4-E84E-8DAD-98E7292923D4}"/>
              </a:ext>
            </a:extLst>
          </p:cNvPr>
          <p:cNvSpPr/>
          <p:nvPr userDrawn="1"/>
        </p:nvSpPr>
        <p:spPr>
          <a:xfrm>
            <a:off x="0" y="2206304"/>
            <a:ext cx="422560" cy="46516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39A226-58DC-4141-BDF9-5FA724489FB4}"/>
              </a:ext>
            </a:extLst>
          </p:cNvPr>
          <p:cNvSpPr/>
          <p:nvPr userDrawn="1"/>
        </p:nvSpPr>
        <p:spPr>
          <a:xfrm>
            <a:off x="11287946" y="2206304"/>
            <a:ext cx="906162" cy="4651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7D3A7-642A-0F46-8236-237CA67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AE6A3307-3F95-8746-8077-CA39471BBFA2}" type="datetime1">
              <a:t>4/29/2022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1F3A-1FDB-074B-9BA5-3D84769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AC2CE-61C8-EA46-BF6B-FA56DF66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F079-1338-5A4B-97B4-06BF11FD92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040" y="344245"/>
            <a:ext cx="7018335" cy="54574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0907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F1800DF-4D39-9E44-990A-B99706C7BF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89" y="5801710"/>
            <a:ext cx="11350686" cy="367315"/>
          </a:xfrm>
        </p:spPr>
        <p:txBody>
          <a:bodyPr>
            <a:noAutofit/>
          </a:bodyPr>
          <a:lstStyle>
            <a:lvl1pPr marL="0" indent="0">
              <a:buNone/>
              <a:defRPr sz="1000" i="1"/>
            </a:lvl1pPr>
            <a:lvl2pPr marL="287338" indent="0">
              <a:buNone/>
              <a:defRPr sz="1000" i="1"/>
            </a:lvl2pPr>
            <a:lvl3pPr marL="565150" indent="0">
              <a:buNone/>
              <a:defRPr sz="1000" i="1"/>
            </a:lvl3pPr>
            <a:lvl4pPr marL="820737" indent="0">
              <a:buNone/>
              <a:defRPr sz="1000" i="1"/>
            </a:lvl4pPr>
            <a:lvl5pPr marL="1044575" indent="0">
              <a:buNone/>
              <a:defRPr sz="10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94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1211D58-6D10-924D-929B-0F5CA5E4B839}"/>
              </a:ext>
            </a:extLst>
          </p:cNvPr>
          <p:cNvSpPr/>
          <p:nvPr userDrawn="1"/>
        </p:nvSpPr>
        <p:spPr>
          <a:xfrm>
            <a:off x="492924" y="6176963"/>
            <a:ext cx="10718636" cy="681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99A77C-AFD8-CE4B-80B8-B27989026CAD}"/>
              </a:ext>
            </a:extLst>
          </p:cNvPr>
          <p:cNvSpPr/>
          <p:nvPr userDrawn="1"/>
        </p:nvSpPr>
        <p:spPr>
          <a:xfrm>
            <a:off x="11291824" y="6176963"/>
            <a:ext cx="900176" cy="681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97204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409252"/>
            <a:ext cx="105156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8166E-A5CE-D043-9880-D55EDC2FCDEF}"/>
              </a:ext>
            </a:extLst>
          </p:cNvPr>
          <p:cNvSpPr txBox="1"/>
          <p:nvPr userDrawn="1"/>
        </p:nvSpPr>
        <p:spPr>
          <a:xfrm>
            <a:off x="670560" y="6343770"/>
            <a:ext cx="500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OFFICE OF WOMEN’S HEALTH</a:t>
            </a:r>
            <a:endParaRPr lang="en-US" sz="1600" i="1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B24481D-9471-0148-AC87-23FEF2B7ED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42341" y="6248876"/>
            <a:ext cx="2393883" cy="5372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F0CA72-B5AB-1C41-99D3-7617DBC6F462}"/>
              </a:ext>
            </a:extLst>
          </p:cNvPr>
          <p:cNvSpPr/>
          <p:nvPr userDrawn="1"/>
        </p:nvSpPr>
        <p:spPr>
          <a:xfrm>
            <a:off x="0" y="6176963"/>
            <a:ext cx="41266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63" r:id="rId4"/>
    <p:sldLayoutId id="2147483652" r:id="rId5"/>
    <p:sldLayoutId id="2147483654" r:id="rId6"/>
    <p:sldLayoutId id="2147483664" r:id="rId7"/>
    <p:sldLayoutId id="2147483655" r:id="rId8"/>
    <p:sldLayoutId id="2147483656" r:id="rId9"/>
    <p:sldLayoutId id="2147483708" r:id="rId10"/>
    <p:sldLayoutId id="2147483657" r:id="rId11"/>
  </p:sldLayoutIdLst>
  <p:hf hdr="0" ftr="0" dt="0"/>
  <p:txStyles>
    <p:titleStyle>
      <a:lvl1pPr marL="111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3495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3495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kern="1200">
          <a:solidFill>
            <a:srgbClr val="003F72"/>
          </a:solidFill>
          <a:latin typeface="+mn-lt"/>
          <a:ea typeface="+mn-ea"/>
          <a:cs typeface="+mn-cs"/>
        </a:defRPr>
      </a:lvl3pPr>
      <a:lvl4pPr marL="1035050" indent="-214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258888" indent="-214313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tabLst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50D8CB-D5BD-7B41-B76C-42FC091D609B}"/>
              </a:ext>
            </a:extLst>
          </p:cNvPr>
          <p:cNvSpPr/>
          <p:nvPr userDrawn="1"/>
        </p:nvSpPr>
        <p:spPr>
          <a:xfrm>
            <a:off x="11291824" y="6176963"/>
            <a:ext cx="900176" cy="681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0D6181-6AB2-7A43-BC58-2E2E4B2F4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409252"/>
            <a:ext cx="105156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5A2E33-EEE5-1B4E-A146-A5C5111D39AA}"/>
              </a:ext>
            </a:extLst>
          </p:cNvPr>
          <p:cNvSpPr/>
          <p:nvPr userDrawn="1"/>
        </p:nvSpPr>
        <p:spPr>
          <a:xfrm>
            <a:off x="11016342" y="6176963"/>
            <a:ext cx="195217" cy="681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53359B-C776-444A-B812-8B31074499B3}"/>
              </a:ext>
            </a:extLst>
          </p:cNvPr>
          <p:cNvSpPr/>
          <p:nvPr userDrawn="1"/>
        </p:nvSpPr>
        <p:spPr>
          <a:xfrm>
            <a:off x="-1" y="6176963"/>
            <a:ext cx="10936078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5684F-308A-4140-ACCE-52B03AE22C93}"/>
              </a:ext>
            </a:extLst>
          </p:cNvPr>
          <p:cNvSpPr txBox="1"/>
          <p:nvPr userDrawn="1"/>
        </p:nvSpPr>
        <p:spPr>
          <a:xfrm>
            <a:off x="265509" y="6356350"/>
            <a:ext cx="8679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OFFICE OF WOMEN’S HEALTH</a:t>
            </a:r>
            <a:endParaRPr lang="en-US" sz="1600" i="1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B59358F-C3FC-904E-99CA-4241C04B89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99060" y="6248876"/>
            <a:ext cx="2393883" cy="53721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CA99237-9F00-3447-8DE7-698A76183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332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DE04F49-E685-D549-B9F7-477A7C5E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97204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3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02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78" r:id="rId3"/>
    <p:sldLayoutId id="214748370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hyperlink" Target="https://blogs.va.gov/VAntage/102039/womenshealth-va-gov-website-revamped/#comment-203898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7023E3-4A9B-D546-8482-6D275698F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of Women’s Health</a:t>
            </a:r>
            <a:br>
              <a:rPr lang="en-US" dirty="0"/>
            </a:br>
            <a:r>
              <a:rPr lang="en-US" b="0" i="1" dirty="0"/>
              <a:t>Communications Updates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B1EB3A-BB57-B045-8C08-825B627B0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37107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WomensHealth.VA.gov website revamped to better serve women Veterans">
            <a:extLst>
              <a:ext uri="{FF2B5EF4-FFF2-40B4-BE49-F238E27FC236}">
                <a16:creationId xmlns:a16="http://schemas.microsoft.com/office/drawing/2014/main" id="{03A595C4-924B-1B4A-AD9E-2B8DC7BD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50" y="0"/>
            <a:ext cx="11215900" cy="2852737"/>
          </a:xfrm>
        </p:spPr>
        <p:txBody>
          <a:bodyPr>
            <a:normAutofit/>
          </a:bodyPr>
          <a:lstStyle/>
          <a:p>
            <a:r>
              <a:rPr lang="en-US" dirty="0"/>
              <a:t>WomensHealth.VA.gov website revamped to better serve women Veterans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F2E74-1519-D342-B3D6-6E87E8143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D3D91-0E48-4D64-8D74-4C78B264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189" y="1994080"/>
            <a:ext cx="7465463" cy="41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204ED2-0B94-874F-9D1D-3A4BE7E5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Health Care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D1271-7E03-264C-B033-3BF48DF5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page updated to highlight the information women Veterans need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health care services by clicking on the “Services by Health Topic” in the menu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revised to be more plain language and inclusive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D015-1378-CD49-8946-1AC9EF471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https://www.womenshealth.va.gov/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52F6A-DD1E-4F4E-B9FD-B58E4240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215982-2B75-4A6C-97EB-BE7237065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0" y="291305"/>
            <a:ext cx="3801291" cy="580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61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492FEB-A026-49F9-AF55-29B657CB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446" y="532605"/>
            <a:ext cx="1315341" cy="779463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General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Health and Reproductive Health</a:t>
            </a:r>
          </a:p>
        </p:txBody>
      </p:sp>
      <p:pic>
        <p:nvPicPr>
          <p:cNvPr id="15" name="Picture 14" descr="General Health and Wellness Information">
            <a:extLst>
              <a:ext uri="{FF2B5EF4-FFF2-40B4-BE49-F238E27FC236}">
                <a16:creationId xmlns:a16="http://schemas.microsoft.com/office/drawing/2014/main" id="{E0F4D080-F2CB-4654-85B0-AA3EA887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0" y="0"/>
            <a:ext cx="5255207" cy="6346486"/>
          </a:xfrm>
          <a:prstGeom prst="rect">
            <a:avLst/>
          </a:prstGeom>
        </p:spPr>
      </p:pic>
      <p:pic>
        <p:nvPicPr>
          <p:cNvPr id="7" name="Picture 6" descr="Reproductive Health Information">
            <a:extLst>
              <a:ext uri="{FF2B5EF4-FFF2-40B4-BE49-F238E27FC236}">
                <a16:creationId xmlns:a16="http://schemas.microsoft.com/office/drawing/2014/main" id="{68EBCAF0-9D87-492F-A39B-44FA09A7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027" y="379782"/>
            <a:ext cx="5594305" cy="534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D015-1378-CD49-8946-1AC9EF471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9587" y="5855763"/>
            <a:ext cx="2290718" cy="367315"/>
          </a:xfrm>
        </p:spPr>
        <p:txBody>
          <a:bodyPr/>
          <a:lstStyle/>
          <a:p>
            <a:r>
              <a:rPr lang="en-US" dirty="0"/>
              <a:t>https://www.womenshealth.va.gov/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52F6A-DD1E-4F4E-B9FD-B58E42407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988CA9-6DA6-4793-9740-7CC07219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608076" cy="779463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Outreach videos</a:t>
            </a:r>
          </a:p>
        </p:txBody>
      </p:sp>
      <p:pic>
        <p:nvPicPr>
          <p:cNvPr id="12" name="Picture 11" descr="Outreach Posters">
            <a:extLst>
              <a:ext uri="{FF2B5EF4-FFF2-40B4-BE49-F238E27FC236}">
                <a16:creationId xmlns:a16="http://schemas.microsoft.com/office/drawing/2014/main" id="{6CB5608B-C4DD-4886-BFA2-6A1C1A79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1" y="496388"/>
            <a:ext cx="4246050" cy="532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Women Veterans Health Care Videos">
            <a:extLst>
              <a:ext uri="{FF2B5EF4-FFF2-40B4-BE49-F238E27FC236}">
                <a16:creationId xmlns:a16="http://schemas.microsoft.com/office/drawing/2014/main" id="{2EFC4F37-041A-4C65-8BFB-008E3D81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19" y="496387"/>
            <a:ext cx="4723572" cy="532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D015-1378-CD49-8946-1AC9EF471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89" y="5880088"/>
            <a:ext cx="5815012" cy="367315"/>
          </a:xfrm>
        </p:spPr>
        <p:txBody>
          <a:bodyPr/>
          <a:lstStyle/>
          <a:p>
            <a:r>
              <a:rPr lang="en-US" dirty="0"/>
              <a:t>https://www.womenshealth.va.gov/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52F6A-DD1E-4F4E-B9FD-B58E42407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8FF24B-8DB9-4540-A5C0-EA15537C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ask of you…</a:t>
            </a:r>
          </a:p>
        </p:txBody>
      </p:sp>
      <p:pic>
        <p:nvPicPr>
          <p:cNvPr id="5" name="Graphic 4" descr="Glasses with solid fill">
            <a:extLst>
              <a:ext uri="{FF2B5EF4-FFF2-40B4-BE49-F238E27FC236}">
                <a16:creationId xmlns:a16="http://schemas.microsoft.com/office/drawing/2014/main" id="{AF296930-8D6D-4D63-9C5B-23EDB0DB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717" y="1145205"/>
            <a:ext cx="2789927" cy="2789927"/>
          </a:xfrm>
          <a:prstGeom prst="rect">
            <a:avLst/>
          </a:prstGeom>
        </p:spPr>
      </p:pic>
      <p:pic>
        <p:nvPicPr>
          <p:cNvPr id="9" name="Graphic 8" descr="Web design with solid fill">
            <a:extLst>
              <a:ext uri="{FF2B5EF4-FFF2-40B4-BE49-F238E27FC236}">
                <a16:creationId xmlns:a16="http://schemas.microsoft.com/office/drawing/2014/main" id="{9DEC4BAF-9BF1-498D-931B-295318704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8329" y="1476237"/>
            <a:ext cx="2385760" cy="2385760"/>
          </a:xfrm>
          <a:prstGeom prst="rect">
            <a:avLst/>
          </a:prstGeom>
        </p:spPr>
      </p:pic>
      <p:pic>
        <p:nvPicPr>
          <p:cNvPr id="11" name="Graphic 10" descr="Check In outline">
            <a:extLst>
              <a:ext uri="{FF2B5EF4-FFF2-40B4-BE49-F238E27FC236}">
                <a16:creationId xmlns:a16="http://schemas.microsoft.com/office/drawing/2014/main" id="{E633A064-D98C-4029-B732-7287FAAB4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0451" y="1609971"/>
            <a:ext cx="2178697" cy="2178697"/>
          </a:xfrm>
          <a:prstGeom prst="rect">
            <a:avLst/>
          </a:prstGeom>
        </p:spPr>
      </p:pic>
      <p:pic>
        <p:nvPicPr>
          <p:cNvPr id="13" name="Graphic 12" descr="Comment Like with solid fill">
            <a:extLst>
              <a:ext uri="{FF2B5EF4-FFF2-40B4-BE49-F238E27FC236}">
                <a16:creationId xmlns:a16="http://schemas.microsoft.com/office/drawing/2014/main" id="{E4FAE5CD-B63B-4DF3-BC18-CDD4E85D2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6370" y="1521399"/>
            <a:ext cx="2611796" cy="261179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A84814-9B88-6445-9EC0-5507E9BB9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10" y="4302676"/>
            <a:ext cx="3783241" cy="1048873"/>
          </a:xfrm>
        </p:spPr>
        <p:txBody>
          <a:bodyPr>
            <a:noAutofit/>
          </a:bodyPr>
          <a:lstStyle/>
          <a:p>
            <a:pPr marL="0" indent="-635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the site &amp;</a:t>
            </a:r>
          </a:p>
          <a:p>
            <a:pPr marL="0" indent="-635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us know if you have suggestions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84C97741-50D3-CF47-8D3C-1ACB9D7CEEBA}"/>
              </a:ext>
            </a:extLst>
          </p:cNvPr>
          <p:cNvSpPr txBox="1">
            <a:spLocks/>
          </p:cNvSpPr>
          <p:nvPr/>
        </p:nvSpPr>
        <p:spPr>
          <a:xfrm>
            <a:off x="4331039" y="4302676"/>
            <a:ext cx="3783241" cy="1048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288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2000" kern="1200">
                <a:solidFill>
                  <a:srgbClr val="003F72"/>
                </a:solidFill>
                <a:latin typeface="+mn-lt"/>
                <a:ea typeface="+mn-ea"/>
                <a:cs typeface="+mn-cs"/>
              </a:defRPr>
            </a:lvl3pPr>
            <a:lvl4pPr marL="1035050" indent="-214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8888" indent="-214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35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 any links to the site</a:t>
            </a:r>
          </a:p>
          <a:p>
            <a:pPr marL="0" indent="-635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(all pages have new URL)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A4BFD8D2-E0CF-1148-A865-1A9A0F2CFDFD}"/>
              </a:ext>
            </a:extLst>
          </p:cNvPr>
          <p:cNvSpPr txBox="1">
            <a:spLocks/>
          </p:cNvSpPr>
          <p:nvPr/>
        </p:nvSpPr>
        <p:spPr>
          <a:xfrm>
            <a:off x="8114280" y="4327871"/>
            <a:ext cx="3783241" cy="1048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288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2000" kern="1200">
                <a:solidFill>
                  <a:srgbClr val="003F72"/>
                </a:solidFill>
                <a:latin typeface="+mn-lt"/>
                <a:ea typeface="+mn-ea"/>
                <a:cs typeface="+mn-cs"/>
              </a:defRPr>
            </a:lvl3pPr>
            <a:lvl4pPr marL="1035050" indent="-214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8888" indent="-214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35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us spread the word!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CD7CC-F562-4776-9282-8D67DC18CB4B}"/>
              </a:ext>
            </a:extLst>
          </p:cNvPr>
          <p:cNvSpPr txBox="1"/>
          <p:nvPr/>
        </p:nvSpPr>
        <p:spPr>
          <a:xfrm>
            <a:off x="8688076" y="5248029"/>
            <a:ext cx="263564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hlinkClick r:id="rId10"/>
              </a:rPr>
              <a:t>https://blogs.va.gov/VAntage/102039/womenshealth-va-gov-website-revamped/#comment-203898</a:t>
            </a:r>
            <a:r>
              <a:rPr lang="en-US" sz="11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A677B0-67B6-5F4D-8662-39CF0587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7F38-E0A1-432E-913D-85F22414C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1804" y="4662364"/>
            <a:ext cx="2617898" cy="933095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Subtitle 2" descr="Women’s Health Creative Services team: &#10;vacovhawhcs@va.gov&#10;">
            <a:extLst>
              <a:ext uri="{FF2B5EF4-FFF2-40B4-BE49-F238E27FC236}">
                <a16:creationId xmlns:a16="http://schemas.microsoft.com/office/drawing/2014/main" id="{D4308F4D-2784-4E7B-9244-00C97DA5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547" y="5416864"/>
            <a:ext cx="9141410" cy="933095"/>
          </a:xfrm>
        </p:spPr>
        <p:txBody>
          <a:bodyPr/>
          <a:lstStyle/>
          <a:p>
            <a:pPr algn="ctr"/>
            <a:r>
              <a:rPr lang="en-US" sz="3200" dirty="0"/>
              <a:t>Women’s Health Creative Services team: </a:t>
            </a:r>
          </a:p>
          <a:p>
            <a:pPr algn="ctr"/>
            <a:r>
              <a:rPr lang="en-US" sz="4000" b="1" dirty="0"/>
              <a:t>vacovhawhcs@va.gov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B79B6-BEB0-462D-A5D1-FF33918E4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23" y="1262540"/>
            <a:ext cx="6181092" cy="33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 Bright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5463A7"/>
      </a:accent1>
      <a:accent2>
        <a:srgbClr val="00ACD7"/>
      </a:accent2>
      <a:accent3>
        <a:srgbClr val="F98E2B"/>
      </a:accent3>
      <a:accent4>
        <a:srgbClr val="8ABE56"/>
      </a:accent4>
      <a:accent5>
        <a:srgbClr val="E8F2DD"/>
      </a:accent5>
      <a:accent6>
        <a:srgbClr val="76C3C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e Footer Layout">
  <a:themeElements>
    <a:clrScheme name="VA Bright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5463A7"/>
      </a:accent1>
      <a:accent2>
        <a:srgbClr val="00ACD7"/>
      </a:accent2>
      <a:accent3>
        <a:srgbClr val="F98E2B"/>
      </a:accent3>
      <a:accent4>
        <a:srgbClr val="8ABE56"/>
      </a:accent4>
      <a:accent5>
        <a:srgbClr val="E8F2DD"/>
      </a:accent5>
      <a:accent6>
        <a:srgbClr val="76C3C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VA Bright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5463A7"/>
      </a:accent1>
      <a:accent2>
        <a:srgbClr val="00ACD7"/>
      </a:accent2>
      <a:accent3>
        <a:srgbClr val="F98E2B"/>
      </a:accent3>
      <a:accent4>
        <a:srgbClr val="8ABE56"/>
      </a:accent4>
      <a:accent5>
        <a:srgbClr val="E8F2DD"/>
      </a:accent5>
      <a:accent6>
        <a:srgbClr val="76C3C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35800</TotalTime>
  <Words>168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 Theme</vt:lpstr>
      <vt:lpstr>Alternate Footer Layout</vt:lpstr>
      <vt:lpstr>1_Custom Design</vt:lpstr>
      <vt:lpstr>Office of Women’s Health Communications Updates </vt:lpstr>
      <vt:lpstr>WomensHealth.VA.gov website revamped to better serve women Veterans</vt:lpstr>
      <vt:lpstr>Women’s Health Care Website</vt:lpstr>
      <vt:lpstr>General Health and Reproductive Health</vt:lpstr>
      <vt:lpstr>Outreach videos</vt:lpstr>
      <vt:lpstr>What we ask of you…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Jeffreys</dc:creator>
  <cp:lastModifiedBy>Terry, Michelle</cp:lastModifiedBy>
  <cp:revision>56</cp:revision>
  <cp:lastPrinted>2022-04-19T13:14:29Z</cp:lastPrinted>
  <dcterms:created xsi:type="dcterms:W3CDTF">2018-10-31T13:50:55Z</dcterms:created>
  <dcterms:modified xsi:type="dcterms:W3CDTF">2022-04-29T20:30:08Z</dcterms:modified>
</cp:coreProperties>
</file>